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3"/>
    <p:restoredTop sz="94664"/>
  </p:normalViewPr>
  <p:slideViewPr>
    <p:cSldViewPr snapToGrid="0" snapToObjects="1">
      <p:cViewPr varScale="1">
        <p:scale>
          <a:sx n="125" d="100"/>
          <a:sy n="125" d="100"/>
        </p:scale>
        <p:origin x="17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0746F-3827-E241-B8C7-06B56A5C0A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3D491B-DF05-0543-842B-093854D49B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039A3-773C-0B42-A4F7-B6C899A85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A5D56-60BA-6C4B-8912-D3D2DBBFD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F581F-98CE-2848-9E4A-AED2C3B75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37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5333A-4E90-8340-B37D-63F62DE6F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DC37B-3EED-9B41-9E3A-052A8208B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33D0A-6347-614C-AA32-88B2019EA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D8FE7-BA3C-C345-A5D9-BD5D294EF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5C834-B197-EC43-A2CF-49401D534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26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60E2F8-42C9-2C4A-9E0B-5EC841393F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1F63D6-4C02-864C-B881-F87000E76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E4195-3048-2041-B3B1-66144752C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8C693-E089-104A-B06C-E20DAC0B1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8CD82-3AD9-9B4F-9CFE-3C1686C30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910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44AA6-47F9-9342-8AFF-65A39D723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F1DDE-5F8F-A94D-B8E2-5936730FC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B0C8A-AD07-8144-8895-C05FD734D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F7186-1038-D34C-9368-184128202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51D42-780F-E545-83E6-5BBCDA5F6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940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E7819-7365-2C46-8836-083FB5D3E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2C1FB-B8BB-6E49-B3AD-66A860B875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37BC1-71FF-554E-B284-C2AAC266A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7CCF1-BA39-EE41-A18A-5AD2A42AE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46A6F-F05C-C64D-A9BB-E7CE1971F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80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159A2-CEE7-6240-8D17-D39DAC839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C2B79-A265-C647-8644-00357491E7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3957B2-CA20-8043-86F8-10C4B8C40D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C010F4-5A70-C44D-AA5E-4BDA90960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033EE-A331-6747-8778-79FCDB9BA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B7BACF-0DBD-A24F-B0A8-87A1C548D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48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9326C-2121-A441-A727-B0C985B8F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91B24-4BD4-9342-9E94-A03031F7B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C8EA3F-BC4C-2F48-8B3E-1828F92FB1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9BCF5-7474-314C-A519-13C36212D3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FB5764-C085-0148-9052-E17AB6645E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583B6C-35E9-B345-B469-39CCD4CDF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E61774-0890-F04E-B44B-C12659F96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ABA558-4FEE-6849-BCCA-540C5C87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85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4589A-4229-1A4B-80D2-ED1BB130A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D1E5E9-3A21-B14B-AEA9-C21A31AA1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754157-1D28-C049-93F8-81FB5991C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933F41-4C16-D542-A68D-F69F98E63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029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96ADE3-9FA3-F246-840E-91F02E753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43F9DE-6711-A14B-8BD9-1B16F4827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2EED4B-DB28-DB4B-B66C-03F80A861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19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75345-14BE-3248-976D-FF2423785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8BE60-F523-C749-BE51-3EEB10445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D2DB5-11FB-7E4B-B671-A8BB4EAE0E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8E114-DB84-AF4A-8F09-2015B3F11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50C2D-03C4-954D-979D-CE8AB4701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F0562-2DBD-4B4D-9894-32B67C9A8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734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6DBA0-9625-B24B-8A4B-654B7A1AA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B0CCCF-B899-A64C-9321-872DD6C835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C87BE-EBC9-094C-8AFC-B3320C0889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6D9CB1-9156-1F4F-9D13-0FB321837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D45808-C7A0-DE4E-AD10-859ED54DD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947C5-EA6F-AD40-A2A5-7DB6180CB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148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EEABB9-2757-354B-89E5-4BBB53142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707451-C14E-EC47-A46B-1B819BCFB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1E867-6244-5548-8482-6EF3AB0973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0A355-6FC4-FC42-A8EB-A0E8A9C1E409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795CA-FF23-904B-BCFD-21F598667C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720B0-3B21-4349-A569-D2E280D0F2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F4F08-EE50-5B42-BF51-F11B8FC5E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79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04244C2-2CE6-6547-9527-1FA595977FBF}"/>
              </a:ext>
            </a:extLst>
          </p:cNvPr>
          <p:cNvGrpSpPr/>
          <p:nvPr/>
        </p:nvGrpSpPr>
        <p:grpSpPr>
          <a:xfrm>
            <a:off x="854633" y="0"/>
            <a:ext cx="10482733" cy="6858000"/>
            <a:chOff x="854633" y="0"/>
            <a:chExt cx="10482733" cy="6858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E7F739E-88A6-504F-9239-F969F2C8FA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4633" y="0"/>
              <a:ext cx="4244493" cy="68580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C25963B-2E11-2E4D-ADF0-5277D9543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92873" y="0"/>
              <a:ext cx="4244493" cy="68580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AE460C-87E9-214F-8C40-82DD128CE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73753" y="0"/>
              <a:ext cx="4244493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417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Vishisht Tiwari</dc:creator>
  <cp:lastModifiedBy>Vishisht Tiwari</cp:lastModifiedBy>
  <cp:revision>1</cp:revision>
  <dcterms:created xsi:type="dcterms:W3CDTF">2019-06-18T23:57:42Z</dcterms:created>
  <dcterms:modified xsi:type="dcterms:W3CDTF">2019-06-18T23:58:53Z</dcterms:modified>
</cp:coreProperties>
</file>

<file path=docProps/thumbnail.jpeg>
</file>